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0" r:id="rId6"/>
    <p:sldId id="258" r:id="rId7"/>
    <p:sldId id="261" r:id="rId8"/>
    <p:sldId id="257" r:id="rId9"/>
    <p:sldId id="259" r:id="rId10"/>
    <p:sldId id="262" r:id="rId11"/>
    <p:sldId id="263" r:id="rId12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59D78E-7884-4976-B6CF-35ABB347A58F}" v="33" dt="2020-11-17T10:58:57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63" d="100"/>
          <a:sy n="63" d="100"/>
        </p:scale>
        <p:origin x="72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4CC71A-35EC-475E-A7F8-2C87880A8B1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0BC9ADD-0653-42E2-AD57-7C2167C214E7}">
      <dgm:prSet/>
      <dgm:spPr/>
      <dgm:t>
        <a:bodyPr/>
        <a:lstStyle/>
        <a:p>
          <a:r>
            <a:rPr lang="nl-NL"/>
            <a:t>Ga naar menti.com </a:t>
          </a:r>
          <a:endParaRPr lang="en-US"/>
        </a:p>
      </dgm:t>
    </dgm:pt>
    <dgm:pt modelId="{361FE47B-CE15-497A-A4AC-32F7BAB9DE7A}" type="parTrans" cxnId="{EB3470EC-D463-4719-8DCC-92B6AC4528D9}">
      <dgm:prSet/>
      <dgm:spPr/>
      <dgm:t>
        <a:bodyPr/>
        <a:lstStyle/>
        <a:p>
          <a:endParaRPr lang="en-US"/>
        </a:p>
      </dgm:t>
    </dgm:pt>
    <dgm:pt modelId="{3E02B53D-C7FE-4C0B-AC95-B765ACEF3D34}" type="sibTrans" cxnId="{EB3470EC-D463-4719-8DCC-92B6AC4528D9}">
      <dgm:prSet/>
      <dgm:spPr/>
      <dgm:t>
        <a:bodyPr/>
        <a:lstStyle/>
        <a:p>
          <a:endParaRPr lang="en-US"/>
        </a:p>
      </dgm:t>
    </dgm:pt>
    <dgm:pt modelId="{183CD15D-B8F3-482A-B3BD-E5A605862C77}">
      <dgm:prSet/>
      <dgm:spPr/>
      <dgm:t>
        <a:bodyPr/>
        <a:lstStyle/>
        <a:p>
          <a:r>
            <a:rPr lang="nl-NL"/>
            <a:t>Gebruik de code: 17 89 33 4</a:t>
          </a:r>
          <a:endParaRPr lang="en-US"/>
        </a:p>
      </dgm:t>
    </dgm:pt>
    <dgm:pt modelId="{BD35479D-A1BB-46B9-833D-0483E8837D20}" type="parTrans" cxnId="{90262BC4-9AF4-47A0-8702-73A4F0947E34}">
      <dgm:prSet/>
      <dgm:spPr/>
      <dgm:t>
        <a:bodyPr/>
        <a:lstStyle/>
        <a:p>
          <a:endParaRPr lang="en-US"/>
        </a:p>
      </dgm:t>
    </dgm:pt>
    <dgm:pt modelId="{273AB865-37FE-4D77-BBEF-5FA6B0D2D115}" type="sibTrans" cxnId="{90262BC4-9AF4-47A0-8702-73A4F0947E34}">
      <dgm:prSet/>
      <dgm:spPr/>
      <dgm:t>
        <a:bodyPr/>
        <a:lstStyle/>
        <a:p>
          <a:endParaRPr lang="en-US"/>
        </a:p>
      </dgm:t>
    </dgm:pt>
    <dgm:pt modelId="{6252F8B4-237D-492D-89D3-985A01EEA503}" type="pres">
      <dgm:prSet presAssocID="{0B4CC71A-35EC-475E-A7F8-2C87880A8B1C}" presName="root" presStyleCnt="0">
        <dgm:presLayoutVars>
          <dgm:dir/>
          <dgm:resizeHandles val="exact"/>
        </dgm:presLayoutVars>
      </dgm:prSet>
      <dgm:spPr/>
    </dgm:pt>
    <dgm:pt modelId="{F42D4F6D-0C10-4504-80A6-8992CDE5B6FC}" type="pres">
      <dgm:prSet presAssocID="{A0BC9ADD-0653-42E2-AD57-7C2167C214E7}" presName="compNode" presStyleCnt="0"/>
      <dgm:spPr/>
    </dgm:pt>
    <dgm:pt modelId="{BF33BA8D-192D-4B68-9F63-7A128834383B}" type="pres">
      <dgm:prSet presAssocID="{A0BC9ADD-0653-42E2-AD57-7C2167C214E7}" presName="bgRect" presStyleLbl="bgShp" presStyleIdx="0" presStyleCnt="2"/>
      <dgm:spPr/>
    </dgm:pt>
    <dgm:pt modelId="{38787A48-26BD-4B76-A027-AEF25597447C}" type="pres">
      <dgm:prSet presAssocID="{A0BC9ADD-0653-42E2-AD57-7C2167C214E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ing"/>
        </a:ext>
      </dgm:extLst>
    </dgm:pt>
    <dgm:pt modelId="{575F953E-B033-4D92-B251-73AD2719861D}" type="pres">
      <dgm:prSet presAssocID="{A0BC9ADD-0653-42E2-AD57-7C2167C214E7}" presName="spaceRect" presStyleCnt="0"/>
      <dgm:spPr/>
    </dgm:pt>
    <dgm:pt modelId="{7A8E5DD6-8DA8-49D8-8AA3-1D37E300C891}" type="pres">
      <dgm:prSet presAssocID="{A0BC9ADD-0653-42E2-AD57-7C2167C214E7}" presName="parTx" presStyleLbl="revTx" presStyleIdx="0" presStyleCnt="2">
        <dgm:presLayoutVars>
          <dgm:chMax val="0"/>
          <dgm:chPref val="0"/>
        </dgm:presLayoutVars>
      </dgm:prSet>
      <dgm:spPr/>
    </dgm:pt>
    <dgm:pt modelId="{EC447BB6-0D31-4C94-A771-B66EC2CD50C8}" type="pres">
      <dgm:prSet presAssocID="{3E02B53D-C7FE-4C0B-AC95-B765ACEF3D34}" presName="sibTrans" presStyleCnt="0"/>
      <dgm:spPr/>
    </dgm:pt>
    <dgm:pt modelId="{60BE8797-8A62-409D-9B01-0C2A3F76AE45}" type="pres">
      <dgm:prSet presAssocID="{183CD15D-B8F3-482A-B3BD-E5A605862C77}" presName="compNode" presStyleCnt="0"/>
      <dgm:spPr/>
    </dgm:pt>
    <dgm:pt modelId="{5861836E-EEEC-4F6C-8D3D-D5C234CA43AD}" type="pres">
      <dgm:prSet presAssocID="{183CD15D-B8F3-482A-B3BD-E5A605862C77}" presName="bgRect" presStyleLbl="bgShp" presStyleIdx="1" presStyleCnt="2"/>
      <dgm:spPr/>
    </dgm:pt>
    <dgm:pt modelId="{AD9228DF-00D6-43F7-A35F-CAFB8A360CB4}" type="pres">
      <dgm:prSet presAssocID="{183CD15D-B8F3-482A-B3BD-E5A605862C7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3779BE49-4DB3-41FE-BFAF-E8CB20CBBA43}" type="pres">
      <dgm:prSet presAssocID="{183CD15D-B8F3-482A-B3BD-E5A605862C77}" presName="spaceRect" presStyleCnt="0"/>
      <dgm:spPr/>
    </dgm:pt>
    <dgm:pt modelId="{51CDC57E-C027-4311-BEE9-6F1614EDA79F}" type="pres">
      <dgm:prSet presAssocID="{183CD15D-B8F3-482A-B3BD-E5A605862C7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DBF5810-88C2-4E3B-8C71-0F5857817811}" type="presOf" srcId="{183CD15D-B8F3-482A-B3BD-E5A605862C77}" destId="{51CDC57E-C027-4311-BEE9-6F1614EDA79F}" srcOrd="0" destOrd="0" presId="urn:microsoft.com/office/officeart/2018/2/layout/IconVerticalSolidList"/>
    <dgm:cxn modelId="{92791983-DD74-417A-A501-C583E984997D}" type="presOf" srcId="{A0BC9ADD-0653-42E2-AD57-7C2167C214E7}" destId="{7A8E5DD6-8DA8-49D8-8AA3-1D37E300C891}" srcOrd="0" destOrd="0" presId="urn:microsoft.com/office/officeart/2018/2/layout/IconVerticalSolidList"/>
    <dgm:cxn modelId="{90262BC4-9AF4-47A0-8702-73A4F0947E34}" srcId="{0B4CC71A-35EC-475E-A7F8-2C87880A8B1C}" destId="{183CD15D-B8F3-482A-B3BD-E5A605862C77}" srcOrd="1" destOrd="0" parTransId="{BD35479D-A1BB-46B9-833D-0483E8837D20}" sibTransId="{273AB865-37FE-4D77-BBEF-5FA6B0D2D115}"/>
    <dgm:cxn modelId="{375C4AEA-1D39-40CE-9812-914BB53D86AB}" type="presOf" srcId="{0B4CC71A-35EC-475E-A7F8-2C87880A8B1C}" destId="{6252F8B4-237D-492D-89D3-985A01EEA503}" srcOrd="0" destOrd="0" presId="urn:microsoft.com/office/officeart/2018/2/layout/IconVerticalSolidList"/>
    <dgm:cxn modelId="{EB3470EC-D463-4719-8DCC-92B6AC4528D9}" srcId="{0B4CC71A-35EC-475E-A7F8-2C87880A8B1C}" destId="{A0BC9ADD-0653-42E2-AD57-7C2167C214E7}" srcOrd="0" destOrd="0" parTransId="{361FE47B-CE15-497A-A4AC-32F7BAB9DE7A}" sibTransId="{3E02B53D-C7FE-4C0B-AC95-B765ACEF3D34}"/>
    <dgm:cxn modelId="{D822C912-3BE2-451F-8617-6A7A28DFF142}" type="presParOf" srcId="{6252F8B4-237D-492D-89D3-985A01EEA503}" destId="{F42D4F6D-0C10-4504-80A6-8992CDE5B6FC}" srcOrd="0" destOrd="0" presId="urn:microsoft.com/office/officeart/2018/2/layout/IconVerticalSolidList"/>
    <dgm:cxn modelId="{51B6EF75-C6AC-4A3A-97F5-62ACBB693FEA}" type="presParOf" srcId="{F42D4F6D-0C10-4504-80A6-8992CDE5B6FC}" destId="{BF33BA8D-192D-4B68-9F63-7A128834383B}" srcOrd="0" destOrd="0" presId="urn:microsoft.com/office/officeart/2018/2/layout/IconVerticalSolidList"/>
    <dgm:cxn modelId="{C8B382C6-AFF7-470B-A597-933CC320100E}" type="presParOf" srcId="{F42D4F6D-0C10-4504-80A6-8992CDE5B6FC}" destId="{38787A48-26BD-4B76-A027-AEF25597447C}" srcOrd="1" destOrd="0" presId="urn:microsoft.com/office/officeart/2018/2/layout/IconVerticalSolidList"/>
    <dgm:cxn modelId="{20F9F02F-E89E-40BB-B797-B7D350F6FF98}" type="presParOf" srcId="{F42D4F6D-0C10-4504-80A6-8992CDE5B6FC}" destId="{575F953E-B033-4D92-B251-73AD2719861D}" srcOrd="2" destOrd="0" presId="urn:microsoft.com/office/officeart/2018/2/layout/IconVerticalSolidList"/>
    <dgm:cxn modelId="{EAA1A361-27D5-497B-8887-E103194B76C8}" type="presParOf" srcId="{F42D4F6D-0C10-4504-80A6-8992CDE5B6FC}" destId="{7A8E5DD6-8DA8-49D8-8AA3-1D37E300C891}" srcOrd="3" destOrd="0" presId="urn:microsoft.com/office/officeart/2018/2/layout/IconVerticalSolidList"/>
    <dgm:cxn modelId="{C421569B-943B-4E00-AFC2-6011957FF580}" type="presParOf" srcId="{6252F8B4-237D-492D-89D3-985A01EEA503}" destId="{EC447BB6-0D31-4C94-A771-B66EC2CD50C8}" srcOrd="1" destOrd="0" presId="urn:microsoft.com/office/officeart/2018/2/layout/IconVerticalSolidList"/>
    <dgm:cxn modelId="{46EDB52D-F056-4E8B-B191-C6A28E172ECA}" type="presParOf" srcId="{6252F8B4-237D-492D-89D3-985A01EEA503}" destId="{60BE8797-8A62-409D-9B01-0C2A3F76AE45}" srcOrd="2" destOrd="0" presId="urn:microsoft.com/office/officeart/2018/2/layout/IconVerticalSolidList"/>
    <dgm:cxn modelId="{2778A754-6D0E-4803-AE8D-850E3EF0AE16}" type="presParOf" srcId="{60BE8797-8A62-409D-9B01-0C2A3F76AE45}" destId="{5861836E-EEEC-4F6C-8D3D-D5C234CA43AD}" srcOrd="0" destOrd="0" presId="urn:microsoft.com/office/officeart/2018/2/layout/IconVerticalSolidList"/>
    <dgm:cxn modelId="{2F7C8FC7-C795-4C12-BC35-292CA23A84B8}" type="presParOf" srcId="{60BE8797-8A62-409D-9B01-0C2A3F76AE45}" destId="{AD9228DF-00D6-43F7-A35F-CAFB8A360CB4}" srcOrd="1" destOrd="0" presId="urn:microsoft.com/office/officeart/2018/2/layout/IconVerticalSolidList"/>
    <dgm:cxn modelId="{A1620115-F6C7-403D-853B-F12DEACDD250}" type="presParOf" srcId="{60BE8797-8A62-409D-9B01-0C2A3F76AE45}" destId="{3779BE49-4DB3-41FE-BFAF-E8CB20CBBA43}" srcOrd="2" destOrd="0" presId="urn:microsoft.com/office/officeart/2018/2/layout/IconVerticalSolidList"/>
    <dgm:cxn modelId="{D50A8850-4671-45A9-B6DF-7628CED2128F}" type="presParOf" srcId="{60BE8797-8A62-409D-9B01-0C2A3F76AE45}" destId="{51CDC57E-C027-4311-BEE9-6F1614EDA7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3BA8D-192D-4B68-9F63-7A128834383B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87A48-26BD-4B76-A027-AEF25597447C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E5DD6-8DA8-49D8-8AA3-1D37E300C891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Ga naar menti.com </a:t>
          </a:r>
          <a:endParaRPr lang="en-US" sz="2500" kern="1200"/>
        </a:p>
      </dsp:txBody>
      <dsp:txXfrm>
        <a:off x="1507738" y="707092"/>
        <a:ext cx="9007861" cy="1305401"/>
      </dsp:txXfrm>
    </dsp:sp>
    <dsp:sp modelId="{5861836E-EEEC-4F6C-8D3D-D5C234CA43AD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228DF-00D6-43F7-A35F-CAFB8A360CB4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DC57E-C027-4311-BEE9-6F1614EDA79F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Gebruik de code: 17 89 33 4</a:t>
          </a:r>
          <a:endParaRPr lang="en-US" sz="2500" kern="1200"/>
        </a:p>
      </dsp:txBody>
      <dsp:txXfrm>
        <a:off x="1507738" y="2338844"/>
        <a:ext cx="9007861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5lmJ0DCb_to&amp;feature=youtu.b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2060"/>
                </a:solidFill>
              </a:rPr>
              <a:t>Ethiek – Ethische dilemma’s </a:t>
            </a:r>
            <a:endParaRPr lang="nl-NL" dirty="0"/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6" y="1712880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Ethisch dilemma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073577"/>
              </p:ext>
            </p:extLst>
          </p:nvPr>
        </p:nvGraphicFramePr>
        <p:xfrm>
          <a:off x="2177582" y="5714290"/>
          <a:ext cx="7877614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04251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60">
                  <a:extLst>
                    <a:ext uri="{9D8B030D-6E8A-4147-A177-3AD203B41FA5}">
                      <a16:colId xmlns:a16="http://schemas.microsoft.com/office/drawing/2014/main" val="1983007481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692531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679618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07548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rgbClr val="00B050"/>
                          </a:solidFill>
                        </a:rPr>
                        <a:t>Vakantie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1448218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Kennistoets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Ondernemersverslag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834472" y="1876251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0CAF2-5651-4824-BF49-A6A9EC9A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latin typeface="+mn-lt"/>
              </a:rPr>
              <a:t>Programma: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ACAECB7-5571-46D5-A297-EEBB15D1B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l-NL" sz="2400" i="1" dirty="0"/>
              <a:t>Inleiding Ethiek</a:t>
            </a:r>
          </a:p>
          <a:p>
            <a:r>
              <a:rPr lang="nl-NL" sz="2400" i="1" dirty="0"/>
              <a:t>Ethische </a:t>
            </a:r>
            <a:r>
              <a:rPr lang="nl-NL" sz="2400" i="1" dirty="0" err="1"/>
              <a:t>dillmma’s</a:t>
            </a:r>
            <a:endParaRPr lang="nl-NL" sz="2400" i="1" dirty="0"/>
          </a:p>
          <a:p>
            <a:r>
              <a:rPr lang="nl-NL" sz="2400" i="1" dirty="0"/>
              <a:t>Eigen ethisch dilemma </a:t>
            </a:r>
          </a:p>
          <a:p>
            <a:pPr marL="0" indent="0">
              <a:buNone/>
            </a:pP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77426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0CAF2-5651-4824-BF49-A6A9EC9A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latin typeface="+mn-lt"/>
              </a:rPr>
              <a:t>Beoordelingsformulier - Ethiek</a:t>
            </a:r>
            <a:endParaRPr lang="nl-NL" dirty="0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11DCDC84-8F7C-42B3-9BEF-68B01A867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1981"/>
            <a:ext cx="6558280" cy="208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0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0CAF2-5651-4824-BF49-A6A9EC9A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nl-NL" b="1" dirty="0"/>
              <a:t>Wat is volgens jou de betekenis van het woord ‘Ethiek’?</a:t>
            </a:r>
            <a:endParaRPr lang="nl-NL" dirty="0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9B06E0F4-99C5-4902-9641-6BCE959527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71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0CAF2-5651-4824-BF49-A6A9EC9A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nl-NL" b="1" dirty="0"/>
              <a:t>Filmpje – Ethische dilemma’s </a:t>
            </a:r>
            <a:endParaRPr lang="nl-NL" dirty="0"/>
          </a:p>
        </p:txBody>
      </p:sp>
      <p:pic>
        <p:nvPicPr>
          <p:cNvPr id="1026" name="Picture 2" descr="The Movies">
            <a:hlinkClick r:id="rId2"/>
            <a:extLst>
              <a:ext uri="{FF2B5EF4-FFF2-40B4-BE49-F238E27FC236}">
                <a16:creationId xmlns:a16="http://schemas.microsoft.com/office/drawing/2014/main" id="{7319F861-171D-4AA5-A178-39846762DC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2"/>
          <a:stretch/>
        </p:blipFill>
        <p:spPr bwMode="auto"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01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0CAF2-5651-4824-BF49-A6A9EC9A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17"/>
            <a:ext cx="10515600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nl-NL" b="1" dirty="0"/>
              <a:t>Wie heeft een eigen voorbeeld van een ‘ethisch dilemma?’</a:t>
            </a:r>
            <a:endParaRPr lang="nl-NL" dirty="0"/>
          </a:p>
        </p:txBody>
      </p:sp>
      <p:pic>
        <p:nvPicPr>
          <p:cNvPr id="2052" name="Picture 4" descr="The Importance of Setting Aside Time to THINK About Your Business -  Professional Content Creation">
            <a:extLst>
              <a:ext uri="{FF2B5EF4-FFF2-40B4-BE49-F238E27FC236}">
                <a16:creationId xmlns:a16="http://schemas.microsoft.com/office/drawing/2014/main" id="{EB6C28D8-0049-4AFE-B50F-AB05ED480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482550"/>
            <a:ext cx="9428480" cy="46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5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0CAF2-5651-4824-BF49-A6A9EC9A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nl-NL" b="1" dirty="0"/>
              <a:t>Kies 1 dilemma en ga hierover met je groepje in gesprek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3D4F90D-9FBC-449B-B01D-2E333CF03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Mag de overheid je verplichten dat je donor wordt?</a:t>
            </a:r>
          </a:p>
          <a:p>
            <a:endParaRPr lang="nl-NL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Hoe sta jij tegenover (gemeentelijke) permanent toezicht via drones voor een veilige omgeving?</a:t>
            </a:r>
          </a:p>
          <a:p>
            <a:endParaRPr lang="nl-NL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000000"/>
                </a:solidFill>
                <a:effectLst/>
              </a:rPr>
              <a:t>Bij welke misdaden / overtredingen zouden mensen moeten worden verplicht DNA af te staan?</a:t>
            </a:r>
          </a:p>
          <a:p>
            <a:pPr marL="0" indent="0">
              <a:buNone/>
            </a:pPr>
            <a:endParaRPr lang="nl-NL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Zouden alle drugs niet legaal moeten zijn?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5431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0CAF2-5651-4824-BF49-A6A9EC9A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nl-NL" b="1" dirty="0"/>
              <a:t>Nabespreken</a:t>
            </a:r>
            <a:endParaRPr lang="nl-NL" dirty="0"/>
          </a:p>
        </p:txBody>
      </p:sp>
      <p:pic>
        <p:nvPicPr>
          <p:cNvPr id="3074" name="Picture 2" descr="So, let's talk about it... | Make a Meme">
            <a:extLst>
              <a:ext uri="{FF2B5EF4-FFF2-40B4-BE49-F238E27FC236}">
                <a16:creationId xmlns:a16="http://schemas.microsoft.com/office/drawing/2014/main" id="{DC45A76F-46EF-40F1-99F7-2D41AEB933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58169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26321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47a28104-336f-447d-946e-e305ac2bcd47"/>
    <ds:schemaRef ds:uri="34354c1b-6b8c-435b-ad50-990538c1955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6614168-1363-41D5-B64A-FC595DA39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149</Words>
  <Application>Microsoft Office PowerPoint</Application>
  <PresentationFormat>Breedbeeld</PresentationFormat>
  <Paragraphs>37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Thema1</vt:lpstr>
      <vt:lpstr>Ethiek – Ethische dilemma’s </vt:lpstr>
      <vt:lpstr>Programma:</vt:lpstr>
      <vt:lpstr>Beoordelingsformulier - Ethiek</vt:lpstr>
      <vt:lpstr>Wat is volgens jou de betekenis van het woord ‘Ethiek’?</vt:lpstr>
      <vt:lpstr>Filmpje – Ethische dilemma’s </vt:lpstr>
      <vt:lpstr>Wie heeft een eigen voorbeeld van een ‘ethisch dilemma?’</vt:lpstr>
      <vt:lpstr>Kies 1 dilemma en ga hierover met je groepje in gesprek</vt:lpstr>
      <vt:lpstr>Nabespreken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Ethiek – Ethische dilemma’s </dc:title>
  <dc:creator>Valerie van den Berg</dc:creator>
  <cp:lastModifiedBy>Valerie van den Berg</cp:lastModifiedBy>
  <cp:revision>1</cp:revision>
  <dcterms:created xsi:type="dcterms:W3CDTF">2020-11-17T10:50:01Z</dcterms:created>
  <dcterms:modified xsi:type="dcterms:W3CDTF">2020-11-17T10:59:20Z</dcterms:modified>
</cp:coreProperties>
</file>